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57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0374" y="0"/>
            <a:ext cx="2293626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581400"/>
            <a:ext cx="3962400" cy="2133600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438400" y="1447800"/>
            <a:ext cx="3962400" cy="213360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3582988" y="6426201"/>
            <a:ext cx="2819399" cy="126999"/>
          </a:xfrm>
        </p:spPr>
        <p:txBody>
          <a:bodyPr/>
          <a:lstStyle/>
          <a:p>
            <a:fld id="{BE51CAE7-7F5C-4D3E-9DAA-2587D9CA06FA}" type="datetimeFigureOut">
              <a:rPr lang="en-US" smtClean="0"/>
              <a:pPr/>
              <a:t>11/12/2011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414976" y="6400800"/>
            <a:ext cx="457200" cy="152400"/>
          </a:xfrm>
        </p:spPr>
        <p:txBody>
          <a:bodyPr/>
          <a:lstStyle>
            <a:lvl1pPr algn="r">
              <a:defRPr/>
            </a:lvl1pPr>
          </a:lstStyle>
          <a:p>
            <a:fld id="{7EBB3B9D-556B-43CC-A5B9-1F3099D637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3581400" y="6296248"/>
            <a:ext cx="2820987" cy="1524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CAE7-7F5C-4D3E-9DAA-2587D9CA06FA}" type="datetimeFigureOut">
              <a:rPr lang="en-US" smtClean="0"/>
              <a:pPr/>
              <a:t>11/12/2011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BB3B9D-556B-43CC-A5B9-1F3099D637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CAE7-7F5C-4D3E-9DAA-2587D9CA06FA}" type="datetimeFigureOut">
              <a:rPr lang="en-US" smtClean="0"/>
              <a:pPr/>
              <a:t>11/12/2011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BB3B9D-556B-43CC-A5B9-1F3099D637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3657600" cy="5714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CAE7-7F5C-4D3E-9DAA-2587D9CA06FA}" type="datetimeFigureOut">
              <a:rPr lang="en-US" smtClean="0"/>
              <a:pPr/>
              <a:t>11/12/2011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BB3B9D-556B-43CC-A5B9-1F3099D637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0"/>
            <a:ext cx="2293626" cy="6858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9788" y="6426201"/>
            <a:ext cx="2819399" cy="126999"/>
          </a:xfrm>
        </p:spPr>
        <p:txBody>
          <a:bodyPr/>
          <a:lstStyle/>
          <a:p>
            <a:fld id="{BE51CAE7-7F5C-4D3E-9DAA-2587D9CA06FA}" type="datetimeFigureOut">
              <a:rPr lang="en-US" smtClean="0"/>
              <a:pPr/>
              <a:t>11/12/2011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4116388" y="6400800"/>
            <a:ext cx="533400" cy="152400"/>
          </a:xfrm>
        </p:spPr>
        <p:txBody>
          <a:bodyPr/>
          <a:lstStyle/>
          <a:p>
            <a:fld id="{7EBB3B9D-556B-43CC-A5B9-1F3099D637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838200" y="6296248"/>
            <a:ext cx="2820987" cy="15240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3200400" cy="175260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578224"/>
            <a:ext cx="3200645" cy="1459767"/>
          </a:xfrm>
        </p:spPr>
        <p:txBody>
          <a:bodyPr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572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CAE7-7F5C-4D3E-9DAA-2587D9CA06FA}" type="datetimeFigureOut">
              <a:rPr lang="en-US" smtClean="0"/>
              <a:pPr/>
              <a:t>11/12/2011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BB3B9D-556B-43CC-A5B9-1F3099D637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5238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675288"/>
            <a:ext cx="3581400" cy="2525112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 baseline="0"/>
            </a:lvl4pPr>
            <a:lvl5pPr>
              <a:buFont typeface="Wingdings" pitchFamily="2" charset="2"/>
              <a:buChar char="§"/>
              <a:defRPr sz="1400"/>
            </a:lvl5pPr>
            <a:lvl6pPr>
              <a:buFont typeface="Wingdings" pitchFamily="2" charset="2"/>
              <a:buChar char="§"/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199" y="3429000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199" y="3840162"/>
            <a:ext cx="3581400" cy="2515198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CAE7-7F5C-4D3E-9DAA-2587D9CA06FA}" type="datetimeFigureOut">
              <a:rPr lang="en-US" smtClean="0"/>
              <a:pPr/>
              <a:t>11/12/2011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BB3B9D-556B-43CC-A5B9-1F3099D637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457200"/>
            <a:ext cx="3962400" cy="571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CAE7-7F5C-4D3E-9DAA-2587D9CA06FA}" type="datetimeFigureOut">
              <a:rPr lang="en-US" smtClean="0"/>
              <a:pPr/>
              <a:t>11/12/2011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BB3B9D-556B-43CC-A5B9-1F3099D637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CAE7-7F5C-4D3E-9DAA-2587D9CA06FA}" type="datetimeFigureOut">
              <a:rPr lang="en-US" smtClean="0"/>
              <a:pPr/>
              <a:t>11/12/2011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BB3B9D-556B-43CC-A5B9-1F3099D637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4837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4700016" cy="3505200"/>
          </a:xfrm>
        </p:spPr>
        <p:txBody>
          <a:bodyPr>
            <a:normAutofit/>
          </a:bodyPr>
          <a:lstStyle>
            <a:lvl1pPr marL="228600" indent="-182880"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CAE7-7F5C-4D3E-9DAA-2587D9CA06FA}" type="datetimeFigureOut">
              <a:rPr lang="en-US" smtClean="0"/>
              <a:pPr/>
              <a:t>11/12/2011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BB3B9D-556B-43CC-A5B9-1F3099D637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76400"/>
            <a:ext cx="4696967" cy="350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5972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CAE7-7F5C-4D3E-9DAA-2587D9CA06FA}" type="datetimeFigureOut">
              <a:rPr lang="en-US" smtClean="0"/>
              <a:pPr/>
              <a:t>11/12/2011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BB3B9D-556B-43CC-A5B9-1F3099D637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phere2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823693" y="0"/>
            <a:ext cx="320307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3657600" cy="5714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772400" y="6400800"/>
            <a:ext cx="533400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EBB3B9D-556B-43CC-A5B9-1F3099D637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4876801" y="6426201"/>
            <a:ext cx="2819399" cy="12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E51CAE7-7F5C-4D3E-9DAA-2587D9CA06FA}" type="datetimeFigureOut">
              <a:rPr lang="en-US" smtClean="0"/>
              <a:pPr/>
              <a:t>11/12/2011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875213" y="6296248"/>
            <a:ext cx="2820987" cy="1524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2800" kern="1200">
          <a:gradFill>
            <a:gsLst>
              <a:gs pos="0">
                <a:schemeClr val="tx1">
                  <a:lumMod val="50000"/>
                </a:schemeClr>
              </a:gs>
              <a:gs pos="61000">
                <a:schemeClr val="tx1"/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59436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77724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96012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14300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32588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69164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Contour Drawing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xmlns="" val="4202292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33143" y="4191000"/>
            <a:ext cx="533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An identifiable path of a point moving in space. It can vary in width, direction, and length.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43000" y="381000"/>
            <a:ext cx="6714286" cy="360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02820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4800" y="2438400"/>
            <a:ext cx="3810000" cy="28575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33400" y="381000"/>
            <a:ext cx="5486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4800" dirty="0" smtClean="0"/>
          </a:p>
          <a:p>
            <a:r>
              <a:rPr lang="en-US" sz="4800" dirty="0" smtClean="0"/>
              <a:t>Contour Line</a:t>
            </a:r>
            <a:endParaRPr lang="en-US" sz="4800" dirty="0"/>
          </a:p>
        </p:txBody>
      </p:sp>
      <p:sp>
        <p:nvSpPr>
          <p:cNvPr id="3" name="TextBox 2"/>
          <p:cNvSpPr txBox="1"/>
          <p:nvPr/>
        </p:nvSpPr>
        <p:spPr>
          <a:xfrm>
            <a:off x="3657600" y="2819400"/>
            <a:ext cx="5105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effectLst/>
              </a:rPr>
              <a:t>A contour is the line which defines a form or edge - an outline.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226523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762000"/>
            <a:ext cx="541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Continuous Line</a:t>
            </a:r>
            <a:endParaRPr lang="en-US" sz="4800" dirty="0"/>
          </a:p>
        </p:txBody>
      </p:sp>
      <p:sp>
        <p:nvSpPr>
          <p:cNvPr id="3" name="TextBox 2"/>
          <p:cNvSpPr txBox="1"/>
          <p:nvPr/>
        </p:nvSpPr>
        <p:spPr>
          <a:xfrm>
            <a:off x="3962400" y="1981200"/>
            <a:ext cx="4876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A continuous line drawing is a type of drawing that includes continuous contact with the surface of a picture plane that makes enclosed forms and shapes. 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5725" y="1728757"/>
            <a:ext cx="3800475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2331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685800"/>
            <a:ext cx="487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Line Weight</a:t>
            </a:r>
            <a:endParaRPr lang="en-US" sz="4800" dirty="0"/>
          </a:p>
        </p:txBody>
      </p:sp>
      <p:sp>
        <p:nvSpPr>
          <p:cNvPr id="3" name="TextBox 2"/>
          <p:cNvSpPr txBox="1"/>
          <p:nvPr/>
        </p:nvSpPr>
        <p:spPr>
          <a:xfrm>
            <a:off x="3962400" y="1905000"/>
            <a:ext cx="46482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>
                <a:effectLst/>
              </a:rPr>
              <a:t>Lineweight</a:t>
            </a:r>
            <a:r>
              <a:rPr lang="en-US" sz="3600" dirty="0" smtClean="0">
                <a:effectLst/>
              </a:rPr>
              <a:t> is a term that describes the relative 'weight' - strength, heaviness, or darkness - of the line against the background or support.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4800" y="2347109"/>
            <a:ext cx="3429000" cy="30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62696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mposit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Composit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mpos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10000"/>
                <a:lumMod val="80000"/>
              </a:schemeClr>
            </a:gs>
            <a:gs pos="79000">
              <a:schemeClr val="phClr">
                <a:tint val="100000"/>
                <a:shade val="90000"/>
                <a:satMod val="105000"/>
                <a:lumMod val="10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hade val="100000"/>
                <a:satMod val="100000"/>
                <a:lumMod val="110000"/>
              </a:schemeClr>
            </a:gs>
            <a:gs pos="83000">
              <a:schemeClr val="phClr">
                <a:shade val="75000"/>
                <a:satMod val="200000"/>
              </a:schemeClr>
            </a:gs>
            <a:gs pos="100000">
              <a:schemeClr val="phClr">
                <a:shade val="90000"/>
                <a:satMod val="200000"/>
              </a:schemeClr>
            </a:gs>
          </a:gsLst>
          <a:path path="circle">
            <a:fillToRect l="75000" t="100000" b="3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Composite</Template>
  <TotalTime>117</TotalTime>
  <Words>98</Words>
  <Application>Microsoft Office PowerPoint</Application>
  <PresentationFormat>On-screen Show 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Composite</vt:lpstr>
      <vt:lpstr>Contour Drawing</vt:lpstr>
      <vt:lpstr>Slide 2</vt:lpstr>
      <vt:lpstr>Slide 3</vt:lpstr>
      <vt:lpstr>Slide 4</vt:lpstr>
      <vt:lpstr>Slide 5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Contour Drawing</dc:title>
  <dc:creator>Becca</dc:creator>
  <cp:lastModifiedBy>Tasha Haugen</cp:lastModifiedBy>
  <cp:revision>11</cp:revision>
  <dcterms:created xsi:type="dcterms:W3CDTF">2011-11-11T20:20:40Z</dcterms:created>
  <dcterms:modified xsi:type="dcterms:W3CDTF">2011-11-13T03:20:41Z</dcterms:modified>
</cp:coreProperties>
</file>